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.coarfa@outlook.com" initials="e" lastIdx="1" clrIdx="0">
    <p:extLst>
      <p:ext uri="{19B8F6BF-5375-455C-9EA6-DF929625EA0E}">
        <p15:presenceInfo xmlns:p15="http://schemas.microsoft.com/office/powerpoint/2012/main" userId="89f0ea8c62de6b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343400"/>
          </a:xfrm>
        </p:spPr>
        <p:txBody>
          <a:bodyPr/>
          <a:lstStyle/>
          <a:p>
            <a:br>
              <a:rPr lang="ro-RO" dirty="0">
                <a:latin typeface="Algerian" panose="04020705040A02060702" pitchFamily="82" charset="0"/>
              </a:rPr>
            </a:br>
            <a:br>
              <a:rPr lang="ro-RO" dirty="0">
                <a:latin typeface="Algerian" panose="04020705040A02060702" pitchFamily="82" charset="0"/>
              </a:rPr>
            </a:br>
            <a:r>
              <a:rPr lang="ro-RO" dirty="0">
                <a:latin typeface="Algerian" panose="04020705040A02060702" pitchFamily="82" charset="0"/>
              </a:rPr>
              <a:t>CALIFICAREA-HORTICULTOR</a:t>
            </a:r>
            <a:br>
              <a:rPr lang="ro-RO" dirty="0">
                <a:latin typeface="Algerian" panose="04020705040A02060702" pitchFamily="82" charset="0"/>
              </a:rPr>
            </a:br>
            <a:br>
              <a:rPr lang="ro-RO" dirty="0">
                <a:latin typeface="Algerian" panose="04020705040A02060702" pitchFamily="82" charset="0"/>
              </a:rPr>
            </a:br>
            <a:r>
              <a:rPr lang="ro-RO" sz="3200" dirty="0">
                <a:latin typeface="Algerian" panose="04020705040A02060702" pitchFamily="82" charset="0"/>
              </a:rPr>
              <a:t>invatamant profesional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ro-RO" dirty="0">
                <a:solidFill>
                  <a:schemeClr val="tx1"/>
                </a:solidFill>
                <a:latin typeface="Algerian" panose="04020705040A02060702" pitchFamily="82" charset="0"/>
              </a:rPr>
              <a:t>Domeniul: AGRICULTURĂ-HORTICULTURĂ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Body Pillow Autumn fruits and vegetables - PIXERS.U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455035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9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342"/>
            <a:ext cx="8229600" cy="513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1" dirty="0"/>
              <a:t>      </a:t>
            </a:r>
            <a:r>
              <a:rPr lang="en-US" b="1" dirty="0" err="1"/>
              <a:t>Calificarea</a:t>
            </a:r>
            <a:r>
              <a:rPr lang="en-US" b="1" dirty="0"/>
              <a:t> </a:t>
            </a:r>
            <a:r>
              <a:rPr lang="en-US" b="1" dirty="0" err="1"/>
              <a:t>Horticultor</a:t>
            </a:r>
            <a:r>
              <a:rPr lang="en-US" dirty="0"/>
              <a:t> </a:t>
            </a:r>
            <a:r>
              <a:rPr lang="en-US" sz="2400" dirty="0" err="1"/>
              <a:t>oferă</a:t>
            </a:r>
            <a:r>
              <a:rPr lang="en-US" sz="2400" dirty="0"/>
              <a:t>  </a:t>
            </a:r>
            <a:r>
              <a:rPr lang="en-US" sz="2400" dirty="0" err="1"/>
              <a:t>pregătire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b="1" dirty="0" err="1"/>
              <a:t>domeniul</a:t>
            </a:r>
            <a:r>
              <a:rPr lang="en-US" sz="2400" b="1" dirty="0"/>
              <a:t> </a:t>
            </a:r>
            <a:r>
              <a:rPr lang="en-US" sz="2400" b="1" dirty="0" err="1"/>
              <a:t>Horticultură</a:t>
            </a:r>
            <a:r>
              <a:rPr lang="en-US" sz="2400" dirty="0"/>
              <a:t> care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permită</a:t>
            </a:r>
            <a:r>
              <a:rPr lang="en-US" sz="2400" dirty="0"/>
              <a:t> </a:t>
            </a:r>
            <a:r>
              <a:rPr lang="en-US" sz="2400" dirty="0" err="1"/>
              <a:t>celui</a:t>
            </a:r>
            <a:r>
              <a:rPr lang="en-US" sz="2400" dirty="0"/>
              <a:t> </a:t>
            </a:r>
            <a:r>
              <a:rPr lang="en-US" sz="2400" dirty="0" err="1"/>
              <a:t>instruit</a:t>
            </a:r>
            <a:r>
              <a:rPr lang="en-US" sz="2400" dirty="0"/>
              <a:t> </a:t>
            </a:r>
            <a:r>
              <a:rPr lang="en-US" sz="2400" dirty="0" err="1"/>
              <a:t>aplicarea</a:t>
            </a:r>
            <a:r>
              <a:rPr lang="en-US" sz="2400" dirty="0"/>
              <a:t> </a:t>
            </a:r>
            <a:r>
              <a:rPr lang="en-US" sz="2400" dirty="0" err="1"/>
              <a:t>cunoștințelor</a:t>
            </a:r>
            <a:r>
              <a:rPr lang="en-US" sz="2400" dirty="0"/>
              <a:t> </a:t>
            </a:r>
            <a:r>
              <a:rPr lang="en-US" sz="2400" dirty="0" err="1"/>
              <a:t>dobândite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orele</a:t>
            </a:r>
            <a:r>
              <a:rPr lang="en-US" sz="2400" dirty="0"/>
              <a:t> de </a:t>
            </a:r>
            <a:r>
              <a:rPr lang="en-US" sz="2400" dirty="0" err="1"/>
              <a:t>instruire</a:t>
            </a:r>
            <a:r>
              <a:rPr lang="en-US" sz="2400" dirty="0"/>
              <a:t> </a:t>
            </a:r>
            <a:r>
              <a:rPr lang="en-US" sz="2400" dirty="0" err="1"/>
              <a:t>teoretică</a:t>
            </a:r>
            <a:r>
              <a:rPr lang="en-US" sz="2400" dirty="0"/>
              <a:t> la </a:t>
            </a:r>
            <a:r>
              <a:rPr lang="en-US" sz="2400" dirty="0" err="1"/>
              <a:t>executarea</a:t>
            </a:r>
            <a:r>
              <a:rPr lang="en-US" sz="2400" dirty="0"/>
              <a:t> </a:t>
            </a:r>
            <a:r>
              <a:rPr lang="en-US" sz="2400" dirty="0" err="1"/>
              <a:t>practică</a:t>
            </a:r>
            <a:r>
              <a:rPr lang="en-US" sz="2400" dirty="0"/>
              <a:t> manual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mecanizat</a:t>
            </a:r>
            <a:r>
              <a:rPr lang="en-US" sz="2400" dirty="0"/>
              <a:t>, a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lucrări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culturile</a:t>
            </a:r>
            <a:r>
              <a:rPr lang="en-US" sz="2400" dirty="0"/>
              <a:t> </a:t>
            </a:r>
            <a:r>
              <a:rPr lang="en-US" sz="2400" dirty="0" err="1"/>
              <a:t>horticole</a:t>
            </a:r>
            <a:r>
              <a:rPr lang="en-US" sz="2400" dirty="0"/>
              <a:t>. </a:t>
            </a:r>
            <a:r>
              <a:rPr lang="en-US" sz="2400" dirty="0" err="1"/>
              <a:t>Horticultorii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lucrători</a:t>
            </a:r>
            <a:r>
              <a:rPr lang="en-US" sz="2400" dirty="0"/>
              <a:t> </a:t>
            </a:r>
            <a:r>
              <a:rPr lang="en-US" sz="2400" dirty="0" err="1"/>
              <a:t>calificați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agricultură</a:t>
            </a:r>
            <a:r>
              <a:rPr lang="en-US" sz="2400" dirty="0"/>
              <a:t>, </a:t>
            </a:r>
            <a:r>
              <a:rPr lang="en-US" sz="2400" dirty="0" err="1"/>
              <a:t>orientați</a:t>
            </a:r>
            <a:r>
              <a:rPr lang="en-US" sz="2400" dirty="0"/>
              <a:t>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piață</a:t>
            </a:r>
            <a:r>
              <a:rPr lang="en-US" sz="2400" dirty="0"/>
              <a:t>, care </a:t>
            </a:r>
            <a:r>
              <a:rPr lang="en-US" sz="2400" dirty="0" err="1"/>
              <a:t>planifică</a:t>
            </a:r>
            <a:r>
              <a:rPr lang="en-US" sz="2400" dirty="0"/>
              <a:t>, </a:t>
            </a:r>
            <a:r>
              <a:rPr lang="en-US" sz="2400" dirty="0" err="1"/>
              <a:t>organizează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efectuează</a:t>
            </a:r>
            <a:r>
              <a:rPr lang="en-US" sz="2400" dirty="0"/>
              <a:t> </a:t>
            </a:r>
            <a:r>
              <a:rPr lang="en-US" sz="2400" dirty="0" err="1"/>
              <a:t>lucrări</a:t>
            </a:r>
            <a:r>
              <a:rPr lang="en-US" sz="2400" dirty="0"/>
              <a:t> </a:t>
            </a:r>
            <a:r>
              <a:rPr lang="en-US" sz="2400" dirty="0" err="1"/>
              <a:t>agricole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cultivarea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recoltarea</a:t>
            </a:r>
            <a:r>
              <a:rPr lang="en-US" sz="2400" dirty="0"/>
              <a:t> </a:t>
            </a:r>
            <a:r>
              <a:rPr lang="en-US" sz="2400" b="1" dirty="0" err="1"/>
              <a:t>plantelor</a:t>
            </a:r>
            <a:r>
              <a:rPr lang="en-US" sz="2400" b="1" dirty="0"/>
              <a:t> </a:t>
            </a:r>
            <a:r>
              <a:rPr lang="en-US" sz="2400" b="1" dirty="0" err="1"/>
              <a:t>horticole</a:t>
            </a:r>
            <a:r>
              <a:rPr lang="en-US" sz="2400" b="1" dirty="0"/>
              <a:t> (legume, </a:t>
            </a:r>
            <a:r>
              <a:rPr lang="en-US" sz="2400" b="1" dirty="0" err="1"/>
              <a:t>pomi</a:t>
            </a:r>
            <a:r>
              <a:rPr lang="en-US" sz="2400" b="1" dirty="0"/>
              <a:t> </a:t>
            </a:r>
            <a:r>
              <a:rPr lang="en-US" sz="2400" b="1" dirty="0" err="1"/>
              <a:t>fructiferi</a:t>
            </a:r>
            <a:r>
              <a:rPr lang="en-US" sz="2400" b="1" dirty="0"/>
              <a:t>, </a:t>
            </a:r>
            <a:r>
              <a:rPr lang="en-US" sz="2400" b="1" dirty="0" err="1"/>
              <a:t>flori</a:t>
            </a:r>
            <a:r>
              <a:rPr lang="en-US" sz="2400" b="1" dirty="0"/>
              <a:t>, </a:t>
            </a:r>
            <a:r>
              <a:rPr lang="en-US" sz="2400" b="1" dirty="0" err="1"/>
              <a:t>viță</a:t>
            </a:r>
            <a:r>
              <a:rPr lang="en-US" sz="2400" b="1" dirty="0"/>
              <a:t> de vie, </a:t>
            </a:r>
            <a:r>
              <a:rPr lang="en-US" sz="2400" b="1" dirty="0" err="1"/>
              <a:t>plante</a:t>
            </a:r>
            <a:r>
              <a:rPr lang="en-US" sz="2400" b="1" dirty="0"/>
              <a:t> decorative).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4" name="Picture 3" descr="Pictures Autumn Pears Apples Grapes Food Fruit Nu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8" y="3969600"/>
            <a:ext cx="2971800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Обои листья, цветы, стол, корзина, яблоки, фрукты, натюрморт, сливы, рябина  картинки на рабочий стол, раздел еда - скачат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2" y="3880439"/>
            <a:ext cx="3281045" cy="2091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91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Unități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învățării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tehnice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elementelor</a:t>
            </a:r>
            <a:r>
              <a:rPr lang="en-US" dirty="0"/>
              <a:t> de </a:t>
            </a:r>
            <a:r>
              <a:rPr lang="en-US" dirty="0" err="1"/>
              <a:t>agropedologie</a:t>
            </a:r>
            <a:br>
              <a:rPr lang="en-US" dirty="0"/>
            </a:br>
            <a:r>
              <a:rPr lang="en-US" dirty="0"/>
              <a:t>       2.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animalelor</a:t>
            </a:r>
            <a:br>
              <a:rPr lang="en-US" dirty="0"/>
            </a:br>
            <a:r>
              <a:rPr lang="en-US" dirty="0"/>
              <a:t>              3.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mașinilor</a:t>
            </a:r>
            <a:r>
              <a:rPr lang="en-US" dirty="0"/>
              <a:t> </a:t>
            </a:r>
            <a:r>
              <a:rPr lang="en-US" dirty="0" err="1"/>
              <a:t>agricole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 zootehnice</a:t>
            </a:r>
            <a:br>
              <a:rPr lang="en-US" dirty="0"/>
            </a:br>
            <a:r>
              <a:rPr lang="en-US" dirty="0"/>
              <a:t>                            4.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activităților</a:t>
            </a:r>
            <a:r>
              <a:rPr lang="en-US" dirty="0"/>
              <a:t> </a:t>
            </a:r>
            <a:r>
              <a:rPr lang="en-US" dirty="0" err="1"/>
              <a:t>unității</a:t>
            </a:r>
            <a:r>
              <a:rPr lang="en-US" dirty="0"/>
              <a:t> </a:t>
            </a:r>
            <a:r>
              <a:rPr lang="en-US" dirty="0" err="1"/>
              <a:t>agricole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relația</a:t>
            </a:r>
            <a:r>
              <a:rPr lang="en-US" dirty="0"/>
              <a:t> cu </a:t>
            </a:r>
            <a:r>
              <a:rPr lang="en-US" dirty="0" err="1"/>
              <a:t>piața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Producătorii și comercianții moldoveni de produse horticole vor stabili  relații de colaborare cu importatori din cinci țări | IP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62462"/>
            <a:ext cx="3105785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76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• </a:t>
            </a:r>
            <a:br>
              <a:rPr lang="ro-RO" b="1" dirty="0"/>
            </a:br>
            <a:r>
              <a:rPr lang="en-US" b="1" dirty="0" err="1"/>
              <a:t>Unități</a:t>
            </a:r>
            <a:r>
              <a:rPr lang="en-US" b="1" dirty="0"/>
              <a:t> de </a:t>
            </a:r>
            <a:r>
              <a:rPr lang="en-US" b="1" dirty="0" err="1"/>
              <a:t>rezultate</a:t>
            </a:r>
            <a:r>
              <a:rPr lang="en-US" b="1" dirty="0"/>
              <a:t> ale </a:t>
            </a:r>
            <a:r>
              <a:rPr lang="en-US" b="1" dirty="0" err="1"/>
              <a:t>învățării</a:t>
            </a:r>
            <a:r>
              <a:rPr lang="en-US" b="1" dirty="0"/>
              <a:t> </a:t>
            </a:r>
            <a:r>
              <a:rPr lang="en-US" b="1" dirty="0" err="1"/>
              <a:t>tehnice</a:t>
            </a:r>
            <a:r>
              <a:rPr lang="en-US" b="1" dirty="0"/>
              <a:t> </a:t>
            </a:r>
            <a:r>
              <a:rPr lang="en-US" b="1" dirty="0" err="1"/>
              <a:t>specializate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 5</a:t>
            </a:r>
            <a:r>
              <a:rPr lang="en-US" dirty="0"/>
              <a:t>. </a:t>
            </a:r>
            <a:r>
              <a:rPr lang="en-US" dirty="0" err="1"/>
              <a:t>Cultivarea</a:t>
            </a:r>
            <a:r>
              <a:rPr lang="en-US" dirty="0"/>
              <a:t> </a:t>
            </a:r>
            <a:r>
              <a:rPr lang="en-US" dirty="0" err="1"/>
              <a:t>speciilor</a:t>
            </a:r>
            <a:r>
              <a:rPr lang="en-US" dirty="0"/>
              <a:t> </a:t>
            </a:r>
            <a:r>
              <a:rPr lang="en-US" b="1" dirty="0" err="1"/>
              <a:t>legumicole</a:t>
            </a:r>
            <a:endParaRPr lang="en-US" dirty="0"/>
          </a:p>
        </p:txBody>
      </p:sp>
      <p:pic>
        <p:nvPicPr>
          <p:cNvPr id="4" name="Picture 3" descr="Ioana Mustatea - Inginer horticultor - Geoplants Consulting | Linked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77980"/>
            <a:ext cx="333819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cer\Desktop\soiuri-de-toma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95453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REME REA PENTRU AGRICULTURĂ – Legumicultorii maramureșeni se plâng că sunt  nevoiți să asigure irigarea constantă a culturilor - ActualMM.ro - Știr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40741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9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Cultivarea</a:t>
            </a:r>
            <a:r>
              <a:rPr lang="en-US" dirty="0"/>
              <a:t> </a:t>
            </a:r>
            <a:r>
              <a:rPr lang="en-US" b="1" dirty="0" err="1"/>
              <a:t>pomilor</a:t>
            </a:r>
            <a:r>
              <a:rPr lang="en-US" b="1" dirty="0"/>
              <a:t> </a:t>
            </a:r>
            <a:r>
              <a:rPr lang="en-US" b="1" dirty="0" err="1"/>
              <a:t>fructiferi</a:t>
            </a:r>
            <a:endParaRPr lang="en-US" dirty="0"/>
          </a:p>
        </p:txBody>
      </p:sp>
      <p:pic>
        <p:nvPicPr>
          <p:cNvPr id="4" name="Content Placeholder 3" descr="Paradisul inflorit ROMANIA - YouTub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9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ฤดูใบไม้ผลิ, ดอกไม้, ดอกซากุระ, สีชมพู, สวย, ต้นไม้, ต้นซากุระ, เบ่งบาน,  กลีบดอก, พฤกษา, พื้นหลัง | Piki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47" y="1600200"/>
            <a:ext cx="2895600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ndaj: 70% dintre români consideră că a fi agricultor este o rușine, un  eșec în viață, o ocupație pentru cei fără car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657600"/>
            <a:ext cx="36766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omi Fructiferi, Soiuri Pru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8060"/>
            <a:ext cx="2590800" cy="199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Cultivarea</a:t>
            </a:r>
            <a:r>
              <a:rPr lang="en-US" dirty="0"/>
              <a:t> </a:t>
            </a:r>
            <a:r>
              <a:rPr lang="en-US" b="1" dirty="0" err="1"/>
              <a:t>viței</a:t>
            </a:r>
            <a:r>
              <a:rPr lang="en-US" b="1" dirty="0"/>
              <a:t> de vie</a:t>
            </a:r>
            <a:endParaRPr lang="en-US" dirty="0"/>
          </a:p>
        </p:txBody>
      </p:sp>
      <p:pic>
        <p:nvPicPr>
          <p:cNvPr id="4" name="Content Placeholder 3" descr="1 AGRICULTURA BANATULUI 2018 Nr.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7172"/>
            <a:ext cx="2667000" cy="397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Bani europeni pentru Centrul de Excelenţă în Viticultură şi Vinificaţie de  la Chișinău ~ InfoPrut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4267200" cy="216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13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Cultivarea</a:t>
            </a:r>
            <a:r>
              <a:rPr lang="en-US" dirty="0"/>
              <a:t> </a:t>
            </a:r>
            <a:r>
              <a:rPr lang="en-US" b="1" dirty="0" err="1"/>
              <a:t>speciilor</a:t>
            </a:r>
            <a:r>
              <a:rPr lang="en-US" b="1" dirty="0"/>
              <a:t> </a:t>
            </a:r>
            <a:r>
              <a:rPr lang="en-US" b="1" dirty="0" err="1"/>
              <a:t>floricole</a:t>
            </a:r>
            <a:r>
              <a:rPr lang="en-US" b="1" dirty="0"/>
              <a:t> </a:t>
            </a:r>
          </a:p>
        </p:txBody>
      </p:sp>
      <p:pic>
        <p:nvPicPr>
          <p:cNvPr id="4" name="Content Placeholder 3" descr="La Fagaras vor fi plantate 42.000 de flori provenind din serele loca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99560"/>
            <a:ext cx="3809999" cy="220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cer\Desktop\flori\61e6fd04-ff5f-487c-a69c-a7d0c4b4f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424112" cy="24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flori\c5370085-150d-415b-a34c-b1b75af32b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dirty="0" err="1"/>
              <a:t>Conducerea</a:t>
            </a:r>
            <a:r>
              <a:rPr lang="en-US" dirty="0"/>
              <a:t> </a:t>
            </a:r>
            <a:r>
              <a:rPr lang="en-US" b="1" dirty="0" err="1"/>
              <a:t>tractorului</a:t>
            </a:r>
            <a:r>
              <a:rPr lang="en-US" b="1" dirty="0"/>
              <a:t> </a:t>
            </a:r>
          </a:p>
        </p:txBody>
      </p:sp>
      <p:pic>
        <p:nvPicPr>
          <p:cNvPr id="8" name="Picture 7" descr="Semănătoare de precizie Monosem MS-D2 pentru culturi de legume Cumpăr în  Moldova Chişinău Preţ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8" y="358140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dul Rutier: Tractoarele pot fi conduse și cu carnet categoria B sau 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0" y="1538287"/>
            <a:ext cx="4940490" cy="277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2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Motive </a:t>
            </a:r>
            <a:r>
              <a:rPr lang="en-US" b="1" dirty="0" err="1"/>
              <a:t>pentru</a:t>
            </a:r>
            <a:r>
              <a:rPr lang="en-US" b="1" dirty="0"/>
              <a:t> care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fii</a:t>
            </a:r>
            <a:r>
              <a:rPr lang="en-US" b="1" dirty="0"/>
              <a:t> </a:t>
            </a:r>
            <a:r>
              <a:rPr lang="en-US" b="1" dirty="0" err="1"/>
              <a:t>Horticultor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28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000" dirty="0"/>
              <a:t>* </a:t>
            </a:r>
            <a:r>
              <a:rPr lang="en-US" sz="2000" dirty="0" err="1"/>
              <a:t>ai</a:t>
            </a:r>
            <a:r>
              <a:rPr lang="en-US" sz="2000" dirty="0"/>
              <a:t> un </a:t>
            </a:r>
            <a:r>
              <a:rPr lang="en-US" sz="2000" dirty="0" err="1"/>
              <a:t>loc</a:t>
            </a:r>
            <a:r>
              <a:rPr lang="en-US" sz="2000" dirty="0"/>
              <a:t> de </a:t>
            </a:r>
            <a:r>
              <a:rPr lang="en-US" sz="2000" dirty="0" err="1"/>
              <a:t>munca</a:t>
            </a:r>
            <a:r>
              <a:rPr lang="en-US" sz="2000" dirty="0"/>
              <a:t> </a:t>
            </a:r>
            <a:r>
              <a:rPr lang="en-US" sz="2000" dirty="0" err="1"/>
              <a:t>sigur-este</a:t>
            </a:r>
            <a:r>
              <a:rPr lang="en-US" sz="2000" dirty="0"/>
              <a:t> o </a:t>
            </a:r>
            <a:r>
              <a:rPr lang="en-US" sz="2000" dirty="0" err="1"/>
              <a:t>profesie</a:t>
            </a:r>
            <a:r>
              <a:rPr lang="en-US" sz="2000" dirty="0"/>
              <a:t> care nu </a:t>
            </a:r>
            <a:r>
              <a:rPr lang="en-US" sz="2000" dirty="0" err="1"/>
              <a:t>va</a:t>
            </a:r>
            <a:r>
              <a:rPr lang="en-US" sz="2000" dirty="0"/>
              <a:t> muri </a:t>
            </a:r>
            <a:r>
              <a:rPr lang="en-US" sz="2000" dirty="0" err="1"/>
              <a:t>niciodata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 * 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importanta</a:t>
            </a:r>
            <a:r>
              <a:rPr lang="en-US" sz="2000" dirty="0"/>
              <a:t> </a:t>
            </a:r>
            <a:r>
              <a:rPr lang="en-US" sz="2000" dirty="0" err="1"/>
              <a:t>meserie</a:t>
            </a:r>
            <a:r>
              <a:rPr lang="en-US" sz="2000" dirty="0"/>
              <a:t> din </a:t>
            </a:r>
            <a:r>
              <a:rPr lang="en-US" sz="2000" dirty="0" err="1"/>
              <a:t>lume-asiguri</a:t>
            </a:r>
            <a:r>
              <a:rPr lang="en-US" sz="2000" dirty="0"/>
              <a:t> </a:t>
            </a:r>
            <a:r>
              <a:rPr lang="en-US" sz="2000" dirty="0" err="1"/>
              <a:t>hrana</a:t>
            </a:r>
            <a:r>
              <a:rPr lang="en-US" sz="2000" dirty="0"/>
              <a:t> </a:t>
            </a:r>
            <a:r>
              <a:rPr lang="en-US" sz="2000" dirty="0" err="1"/>
              <a:t>oamenilor</a:t>
            </a:r>
            <a:r>
              <a:rPr lang="en-US" sz="2000" dirty="0"/>
              <a:t> </a:t>
            </a:r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vei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face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bune</a:t>
            </a:r>
            <a:r>
              <a:rPr lang="en-US" sz="2000" dirty="0"/>
              <a:t> </a:t>
            </a:r>
            <a:r>
              <a:rPr lang="en-US" sz="2000" dirty="0" err="1"/>
              <a:t>alegeri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o </a:t>
            </a:r>
            <a:r>
              <a:rPr lang="en-US" sz="2000" dirty="0" err="1"/>
              <a:t>viata</a:t>
            </a:r>
            <a:r>
              <a:rPr lang="en-US" sz="2000" dirty="0"/>
              <a:t> </a:t>
            </a:r>
            <a:r>
              <a:rPr lang="en-US" sz="2000" dirty="0" err="1"/>
              <a:t>sanatoasa,stii</a:t>
            </a:r>
            <a:r>
              <a:rPr lang="en-US" sz="2000" dirty="0"/>
              <a:t> exact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mananci</a:t>
            </a:r>
            <a:r>
              <a:rPr lang="en-US" sz="2000" dirty="0"/>
              <a:t> </a:t>
            </a:r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lucrezi</a:t>
            </a:r>
            <a:r>
              <a:rPr lang="en-US" sz="2000" dirty="0"/>
              <a:t> cu </a:t>
            </a:r>
            <a:r>
              <a:rPr lang="en-US" sz="2000" dirty="0" err="1"/>
              <a:t>tractoare</a:t>
            </a:r>
            <a:r>
              <a:rPr lang="en-US" sz="2000" dirty="0"/>
              <a:t>, </a:t>
            </a:r>
            <a:r>
              <a:rPr lang="en-US" sz="2000" dirty="0" err="1"/>
              <a:t>masini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echipamente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sustii</a:t>
            </a:r>
            <a:r>
              <a:rPr lang="en-US" sz="2000" dirty="0"/>
              <a:t> </a:t>
            </a:r>
            <a:r>
              <a:rPr lang="en-US" sz="2000" dirty="0" err="1"/>
              <a:t>economia</a:t>
            </a:r>
            <a:r>
              <a:rPr lang="en-US" sz="2000" dirty="0"/>
              <a:t>  /</a:t>
            </a:r>
            <a:r>
              <a:rPr lang="en-US" sz="2000" dirty="0" err="1"/>
              <a:t>sustii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rurala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lucrezi</a:t>
            </a:r>
            <a:r>
              <a:rPr lang="en-US" sz="2000" dirty="0"/>
              <a:t> in </a:t>
            </a:r>
            <a:r>
              <a:rPr lang="en-US" sz="2000" dirty="0" err="1"/>
              <a:t>aer</a:t>
            </a:r>
            <a:r>
              <a:rPr lang="en-US" sz="2000" dirty="0"/>
              <a:t> liber, nu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inchizi</a:t>
            </a:r>
            <a:r>
              <a:rPr lang="en-US" sz="2000" dirty="0"/>
              <a:t> </a:t>
            </a:r>
            <a:r>
              <a:rPr lang="en-US" sz="2000" dirty="0" err="1"/>
              <a:t>intr</a:t>
            </a:r>
            <a:r>
              <a:rPr lang="en-US" sz="2000" dirty="0"/>
              <a:t>-un </a:t>
            </a:r>
            <a:r>
              <a:rPr lang="en-US" sz="2000" dirty="0" err="1"/>
              <a:t>birou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care-l </a:t>
            </a:r>
            <a:r>
              <a:rPr lang="en-US" sz="2000" dirty="0" err="1"/>
              <a:t>imparti</a:t>
            </a:r>
            <a:r>
              <a:rPr lang="en-US" sz="2000" dirty="0"/>
              <a:t> cu </a:t>
            </a:r>
            <a:r>
              <a:rPr lang="en-US" sz="2000" dirty="0" err="1"/>
              <a:t>alti</a:t>
            </a:r>
            <a:r>
              <a:rPr lang="en-US" sz="2000" dirty="0"/>
              <a:t> </a:t>
            </a:r>
            <a:r>
              <a:rPr lang="en-US" sz="2000" dirty="0" err="1"/>
              <a:t>oameni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ai</a:t>
            </a:r>
            <a:r>
              <a:rPr lang="en-US" sz="2000" dirty="0"/>
              <a:t> o mare </a:t>
            </a:r>
            <a:r>
              <a:rPr lang="en-US" sz="2000" dirty="0" err="1"/>
              <a:t>satisfactie</a:t>
            </a:r>
            <a:r>
              <a:rPr lang="en-US" sz="2000" dirty="0"/>
              <a:t>  </a:t>
            </a:r>
            <a:r>
              <a:rPr lang="en-US" sz="2000" dirty="0" err="1"/>
              <a:t>cand</a:t>
            </a:r>
            <a:r>
              <a:rPr lang="en-US" sz="2000" dirty="0"/>
              <a:t> </a:t>
            </a:r>
            <a:r>
              <a:rPr lang="en-US" sz="2000" dirty="0" err="1"/>
              <a:t>vezi</a:t>
            </a:r>
            <a:r>
              <a:rPr lang="en-US" sz="2000" dirty="0"/>
              <a:t> cum </a:t>
            </a:r>
            <a:r>
              <a:rPr lang="en-US" sz="2000" dirty="0" err="1"/>
              <a:t>iti</a:t>
            </a:r>
            <a:r>
              <a:rPr lang="en-US" sz="2000" dirty="0"/>
              <a:t> </a:t>
            </a:r>
            <a:r>
              <a:rPr lang="en-US" sz="2000" dirty="0" err="1"/>
              <a:t>cresc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rodesc</a:t>
            </a:r>
            <a:r>
              <a:rPr lang="en-US" sz="2000" dirty="0"/>
              <a:t>  </a:t>
            </a:r>
            <a:r>
              <a:rPr lang="en-US" sz="2000" dirty="0" err="1"/>
              <a:t>plantele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atat</a:t>
            </a:r>
            <a:r>
              <a:rPr lang="en-US" sz="2000" dirty="0"/>
              <a:t> de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posibilitati</a:t>
            </a:r>
            <a:r>
              <a:rPr lang="en-US" sz="2000" dirty="0"/>
              <a:t> de </a:t>
            </a:r>
            <a:r>
              <a:rPr lang="en-US" sz="2000" dirty="0" err="1"/>
              <a:t>angajare</a:t>
            </a:r>
            <a:r>
              <a:rPr lang="en-US" sz="2000" dirty="0"/>
              <a:t>, cat </a:t>
            </a:r>
            <a:r>
              <a:rPr lang="en-US" sz="2000" dirty="0" err="1"/>
              <a:t>si</a:t>
            </a:r>
            <a:r>
              <a:rPr lang="en-US" sz="2000" dirty="0"/>
              <a:t> de </a:t>
            </a:r>
            <a:r>
              <a:rPr lang="en-US" sz="2000" dirty="0" err="1"/>
              <a:t>pornire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afaceri</a:t>
            </a:r>
            <a:r>
              <a:rPr lang="en-US" sz="2000" dirty="0"/>
              <a:t> </a:t>
            </a:r>
            <a:r>
              <a:rPr lang="en-US" sz="2000" dirty="0" err="1"/>
              <a:t>proprii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 </a:t>
            </a:r>
            <a:r>
              <a:rPr lang="en-US" sz="2000" dirty="0" err="1"/>
              <a:t>primesti</a:t>
            </a:r>
            <a:r>
              <a:rPr lang="en-US" sz="2000" dirty="0"/>
              <a:t> </a:t>
            </a:r>
            <a:r>
              <a:rPr lang="en-US" sz="2000" dirty="0" err="1"/>
              <a:t>sprijin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bani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instalare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lansarea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afaceri</a:t>
            </a:r>
            <a:r>
              <a:rPr lang="en-US" sz="2000" dirty="0"/>
              <a:t> </a:t>
            </a:r>
            <a:r>
              <a:rPr lang="en-US" sz="2000" dirty="0" err="1"/>
              <a:t>agricole</a:t>
            </a:r>
            <a:r>
              <a:rPr lang="en-US" sz="2000" dirty="0"/>
              <a:t>/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afacerii</a:t>
            </a:r>
            <a:endParaRPr lang="en-US" sz="2000" dirty="0"/>
          </a:p>
          <a:p>
            <a:pPr marL="0" lvl="0" indent="0">
              <a:buNone/>
            </a:pPr>
            <a:r>
              <a:rPr lang="ro-RO" sz="2000" dirty="0"/>
              <a:t>* </a:t>
            </a:r>
            <a:r>
              <a:rPr lang="en-US" sz="2000" dirty="0" err="1"/>
              <a:t>agricultura</a:t>
            </a:r>
            <a:r>
              <a:rPr lang="en-US" sz="2000" dirty="0"/>
              <a:t> </a:t>
            </a:r>
            <a:r>
              <a:rPr lang="en-US" sz="2000" dirty="0" err="1"/>
              <a:t>iti</a:t>
            </a:r>
            <a:r>
              <a:rPr lang="en-US" sz="2000" dirty="0"/>
              <a:t> </a:t>
            </a:r>
            <a:r>
              <a:rPr lang="en-US" sz="2000" dirty="0" err="1"/>
              <a:t>ofera</a:t>
            </a:r>
            <a:r>
              <a:rPr lang="en-US" sz="2000" dirty="0"/>
              <a:t> </a:t>
            </a:r>
            <a:r>
              <a:rPr lang="en-US" sz="2000" dirty="0" err="1"/>
              <a:t>oportunitati</a:t>
            </a:r>
            <a:r>
              <a:rPr lang="en-US" sz="2000" dirty="0"/>
              <a:t> la </a:t>
            </a:r>
            <a:r>
              <a:rPr lang="en-US" sz="2000" dirty="0" err="1"/>
              <a:t>tara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la </a:t>
            </a:r>
            <a:r>
              <a:rPr lang="en-US" sz="2000" dirty="0" err="1"/>
              <a:t>oras</a:t>
            </a:r>
            <a:endParaRPr lang="ro-RO" sz="2000" dirty="0"/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4" name="Picture 3" descr="Autumn products – Borda Restaurant Andor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2895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5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303</Words>
  <Application>Microsoft Office PowerPoint</Application>
  <PresentationFormat>Expunere pe ecran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Algerian</vt:lpstr>
      <vt:lpstr>Arial</vt:lpstr>
      <vt:lpstr>Calibri</vt:lpstr>
      <vt:lpstr>Office Theme</vt:lpstr>
      <vt:lpstr>  CALIFICAREA-HORTICULTOR  invatamant profesional</vt:lpstr>
      <vt:lpstr>Prezentare PowerPoint</vt:lpstr>
      <vt:lpstr>Unități de rezultate ale învățării tehnice generale</vt:lpstr>
      <vt:lpstr>•  Unități de rezultate ale învățării tehnice specializate </vt:lpstr>
      <vt:lpstr>6. Cultivarea pomilor fructiferi</vt:lpstr>
      <vt:lpstr>7. Cultivarea viței de vie</vt:lpstr>
      <vt:lpstr>8. Cultivarea speciilor floricole </vt:lpstr>
      <vt:lpstr>9. Conducerea tractorului </vt:lpstr>
      <vt:lpstr>Motive pentru care sa fii Horticultor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CALIFICAREA-HORTICULTOR  invatamant profesional</dc:title>
  <dc:creator>Acer</dc:creator>
  <cp:lastModifiedBy>elena.coarfa@outlook.com</cp:lastModifiedBy>
  <cp:revision>8</cp:revision>
  <dcterms:created xsi:type="dcterms:W3CDTF">2006-08-16T00:00:00Z</dcterms:created>
  <dcterms:modified xsi:type="dcterms:W3CDTF">2023-03-09T12:41:04Z</dcterms:modified>
</cp:coreProperties>
</file>